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C6BBAE-1595-CA71-790A-7CAF48E79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28D5B7-49AE-F1B9-F3BA-6F1CC6F1B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33D48E-3D26-99D8-790F-6EBF498A0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801CFB-A450-69CA-E17F-6CD8F318C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B0816E-8835-F86F-FFD3-AD785D04D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3C4535-5A14-A848-75FD-D3CADCBA0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4A9F07-3F69-54C3-0985-61D3D0F0E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79</cp:revision>
  <dcterms:created xsi:type="dcterms:W3CDTF">2016-12-29T16:17:13Z</dcterms:created>
  <dcterms:modified xsi:type="dcterms:W3CDTF">2025-09-18T15:37:23Z</dcterms:modified>
</cp:coreProperties>
</file>