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F6B90E-126F-617D-DA93-00F5274048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3FD02C-16AF-190E-4958-3AF26C2BC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C9A531-6423-6DA2-9DB1-AACBB7460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CD033E-064C-17D3-F767-9E2CFC671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ED7240-F22D-1F46-D528-8DD6E1549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4C861B-67BD-FBBD-4FFD-8C02FD8ED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6FB966-E854-808A-BD47-67E2E90E4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64F580-C46A-9F7F-4986-21832DACB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80</cp:revision>
  <dcterms:created xsi:type="dcterms:W3CDTF">2016-12-29T16:17:13Z</dcterms:created>
  <dcterms:modified xsi:type="dcterms:W3CDTF">2026-09-10T07:11:25Z</dcterms:modified>
</cp:coreProperties>
</file>