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37A5C2-82B5-F65A-5408-549B2BD344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E68976-2AA7-E893-D2C3-F898EB2A0A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044EE4-47F8-4E79-CB94-8C66721E77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970F89-D574-E790-B728-28555FD707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CBA2C5-919F-979C-D555-EBD5311082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5AB25B-DEB3-F500-EBEA-DCD5093B5F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A9D9E6-D121-40D3-682B-8CD29CE3C6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Mohandesitosee</cp:lastModifiedBy>
  <cp:revision>80</cp:revision>
  <dcterms:created xsi:type="dcterms:W3CDTF">2016-12-29T16:17:13Z</dcterms:created>
  <dcterms:modified xsi:type="dcterms:W3CDTF">2026-09-10T07:10:47Z</dcterms:modified>
</cp:coreProperties>
</file>