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64" d="100"/>
          <a:sy n="64" d="100"/>
        </p:scale>
        <p:origin x="156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48655"/>
            <a:ext cx="7772400" cy="14700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....</a:t>
            </a:r>
            <a:br>
              <a:rPr lang="en-US" sz="2800" b="1" dirty="0"/>
            </a:br>
            <a:r>
              <a:rPr lang="en-US" sz="2400" b="1" dirty="0"/>
              <a:t> Topic 	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98824"/>
            <a:ext cx="6400800" cy="3127829"/>
          </a:xfrm>
        </p:spPr>
        <p:txBody>
          <a:bodyPr>
            <a:normAutofit fontScale="92500"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EEFB31E-B187-0943-0702-135A79CD21D5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69454"/>
            <a:ext cx="3048000" cy="3048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1ACCB4D-B5D2-C249-FB26-1BB9C31158F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3" t="1795" r="2868" b="4102"/>
          <a:stretch/>
        </p:blipFill>
        <p:spPr>
          <a:xfrm>
            <a:off x="-1250" y="0"/>
            <a:ext cx="9143999" cy="182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D207F8E-2941-2CE7-118E-E235F7C9D17C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04290C05-44CD-129A-9B03-FA5E7B2476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3" t="1795" r="2868" b="4102"/>
          <a:stretch/>
        </p:blipFill>
        <p:spPr>
          <a:xfrm>
            <a:off x="-1250" y="0"/>
            <a:ext cx="9143999" cy="182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09BFDA6-D65B-EA30-40F4-DA945357FD39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950893F1-98D2-93F2-4C7B-2874F1987A4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3" t="1795" r="2868" b="4102"/>
          <a:stretch/>
        </p:blipFill>
        <p:spPr>
          <a:xfrm>
            <a:off x="-1250" y="0"/>
            <a:ext cx="9143999" cy="182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2B4B6D8-066D-1E80-36AB-288928162EDD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4F4EE7C5-AAF9-5684-1CFF-DF523299D11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3" t="1795" r="2868" b="4102"/>
          <a:stretch/>
        </p:blipFill>
        <p:spPr>
          <a:xfrm>
            <a:off x="-1250" y="0"/>
            <a:ext cx="9143999" cy="182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7E0758B-DB99-66CA-A489-9829AA12DF3E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F25C903B-372B-0028-DCBC-EF12CA7677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3" t="1795" r="2868" b="4102"/>
          <a:stretch/>
        </p:blipFill>
        <p:spPr>
          <a:xfrm>
            <a:off x="-1250" y="0"/>
            <a:ext cx="9143999" cy="182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EEA6545-E42E-37AD-EBDE-980EF54DBC61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5F6A6A8E-EAB3-CB4D-5049-4A2573E6D5C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3" t="1795" r="2868" b="4102"/>
          <a:stretch/>
        </p:blipFill>
        <p:spPr>
          <a:xfrm>
            <a:off x="-1250" y="0"/>
            <a:ext cx="9143999" cy="182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E96373D-A029-4927-0856-58FB5BCB4882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54146143-C4F8-B89A-5353-B55EEBCABDA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3" t="1795" r="2868" b="4102"/>
          <a:stretch/>
        </p:blipFill>
        <p:spPr>
          <a:xfrm>
            <a:off x="-1250" y="0"/>
            <a:ext cx="9143999" cy="182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352800" y="2690336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E6D6D99-3958-5075-B780-47D2AD7C4668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5A5BAE67-A65A-C2E3-0A04-F04CCF7FAA4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3" t="1795" r="2868" b="4102"/>
          <a:stretch/>
        </p:blipFill>
        <p:spPr>
          <a:xfrm>
            <a:off x="-1250" y="0"/>
            <a:ext cx="9143999" cy="182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257</Words>
  <Application>Microsoft Office PowerPoint</Application>
  <PresentationFormat>On-screen Show (4:3)</PresentationFormat>
  <Paragraphs>49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  Topic 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مقاله برتر گروه ....</dc:title>
  <dc:creator>martpc</dc:creator>
  <cp:lastModifiedBy>DELL</cp:lastModifiedBy>
  <cp:revision>32</cp:revision>
  <dcterms:created xsi:type="dcterms:W3CDTF">2016-12-29T16:17:13Z</dcterms:created>
  <dcterms:modified xsi:type="dcterms:W3CDTF">2024-08-05T11:34:39Z</dcterms:modified>
</cp:coreProperties>
</file>