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6" autoAdjust="0"/>
    <p:restoredTop sz="93957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06575"/>
            <a:ext cx="7772400" cy="16224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69212"/>
            <a:ext cx="6934200" cy="32004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05200" y="60960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545443-3E92-B026-EF0F-ADFA9E2E5AC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B97E563-056B-B98D-711E-437C983787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C2C770-C5B2-A23A-6FCD-6F4F864B722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E2540A3C-D2B7-5730-CFA8-A917249921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A65D2E-4A7A-18B1-9300-B02011C0D73B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7A8D0D8-89FB-398F-BC2C-D4541990AD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6ACCC4-BAA5-ADAB-88FE-5F534C030956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BFEE6F9-8B2F-83D6-1577-9E6962105C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A249DD-D730-F3AC-00E5-F5B54D8CEEA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ACE327F5-1C02-5720-7633-37D4128A98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FCECAC-2AD4-2C79-D488-8595080C049F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F7D1E4FE-2F0C-0322-A88C-1785B1B133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2306EA4-2C3E-25CA-2774-946BE31A9D8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406C688-BFC1-DE32-0190-E243EC4027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E39410-F337-28A6-1BD1-8A0FED24123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8FE0DA6-05A7-7632-AC54-19C5F81695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 B Nazaniد</vt:lpstr>
      <vt:lpstr>A Iranian Sans</vt:lpstr>
      <vt:lpstr>Arial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30</cp:revision>
  <dcterms:created xsi:type="dcterms:W3CDTF">2016-12-29T16:17:13Z</dcterms:created>
  <dcterms:modified xsi:type="dcterms:W3CDTF">2024-08-05T11:35:55Z</dcterms:modified>
</cp:coreProperties>
</file>