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18" d="100"/>
          <a:sy n="18" d="100"/>
        </p:scale>
        <p:origin x="2142" y="108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8/5/2024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154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anose="00000400000000000000" pitchFamily="2" charset="-78"/>
              </a:rPr>
              <a:t>چکیده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40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2877800"/>
            <a:ext cx="8703072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مقدمه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2877800"/>
            <a:ext cx="9116616" cy="66294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8516600" y="7848600"/>
            <a:ext cx="3193198" cy="95386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1580646" y="7126069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F6476A6D-A608-ADE7-5174-041539F97D8A}"/>
              </a:ext>
            </a:extLst>
          </p:cNvPr>
          <p:cNvSpPr/>
          <p:nvPr/>
        </p:nvSpPr>
        <p:spPr>
          <a:xfrm>
            <a:off x="3962400" y="4038600"/>
            <a:ext cx="15316200" cy="37338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28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28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28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آدرس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 آدرس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 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346031" y="7848600"/>
            <a:ext cx="4775537" cy="9221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dirty="0">
                <a:solidFill>
                  <a:schemeClr val="tx1"/>
                </a:solidFill>
                <a:cs typeface="B Titr" pitchFamily="2" charset="-78"/>
              </a:rPr>
              <a:t> 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ABD2217-B8E6-E34C-BF47-F8FC226706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9" b="11049"/>
          <a:stretch/>
        </p:blipFill>
        <p:spPr>
          <a:xfrm>
            <a:off x="0" y="-68471"/>
            <a:ext cx="22859999" cy="38417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</TotalTime>
  <Words>256</Words>
  <Application>Microsoft Office PowerPoint</Application>
  <PresentationFormat>Custom</PresentationFormat>
  <Paragraphs>32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martpc</dc:creator>
  <cp:lastModifiedBy>DELL</cp:lastModifiedBy>
  <cp:revision>49</cp:revision>
  <cp:lastPrinted>2024-06-02T08:28:02Z</cp:lastPrinted>
  <dcterms:created xsi:type="dcterms:W3CDTF">2016-12-29T15:47:39Z</dcterms:created>
  <dcterms:modified xsi:type="dcterms:W3CDTF">2024-08-05T11:25:55Z</dcterms:modified>
</cp:coreProperties>
</file>